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2052" y="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613" y="3124200"/>
            <a:ext cx="6607175" cy="215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225" y="5699125"/>
            <a:ext cx="5441950" cy="2571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78A70-078B-4DE1-82EE-D28DAD9DE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D8CC4-1BBC-4CB6-AAC7-4FA83E122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5625" y="403225"/>
            <a:ext cx="1747838" cy="8582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938" y="403225"/>
            <a:ext cx="5094287" cy="8582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C85D7-6378-43B9-8654-4482C8ED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273F6-DA5B-4E36-9C44-06D87F7E8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3" y="6462713"/>
            <a:ext cx="6605587" cy="19986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4262438"/>
            <a:ext cx="6605587" cy="22002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B6A2A-AD00-4CF3-BEC6-0628EB71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938" y="2346325"/>
            <a:ext cx="3421062" cy="663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2346325"/>
            <a:ext cx="3421063" cy="663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9EC71-AC65-4318-9F73-632C8D6F7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938" y="2251075"/>
            <a:ext cx="3433762" cy="9382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938" y="3189288"/>
            <a:ext cx="3433762" cy="579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113" y="2251075"/>
            <a:ext cx="3435350" cy="9382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113" y="3189288"/>
            <a:ext cx="3435350" cy="5795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7899E-5BB8-4374-AD01-DCB969A27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C2C95-00F9-473D-9159-02ACC7E34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48624-F843-4DA1-BAA5-73A4D6D77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8" y="400050"/>
            <a:ext cx="2557462" cy="1704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475" y="400050"/>
            <a:ext cx="4344988" cy="8585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938" y="2105025"/>
            <a:ext cx="2557462" cy="6880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B90AD-F136-4AC3-AB74-6A9D3CE5B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040563"/>
            <a:ext cx="4662488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898525"/>
            <a:ext cx="4662488" cy="60356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0" y="7872413"/>
            <a:ext cx="4662488" cy="1179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17636-A318-4108-ADB7-8102206CE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938" y="403225"/>
            <a:ext cx="6994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938" y="2346325"/>
            <a:ext cx="6994525" cy="663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938" y="9159875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55888" y="9159875"/>
            <a:ext cx="24606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70538" y="9159875"/>
            <a:ext cx="1812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4C010589-1E92-42AA-BC37-4FADA2B95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114"/>
            <a:ext cx="7882961" cy="1020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0499" y="149531"/>
            <a:ext cx="73914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FFFFFF"/>
                </a:solidFill>
                <a:latin typeface="Gill Sans MT"/>
                <a:cs typeface="Gill Sans MT"/>
              </a:rPr>
              <a:t>Dragon Nation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dirty="0">
                <a:solidFill>
                  <a:srgbClr val="FFFFFF"/>
                </a:solidFill>
                <a:latin typeface="Gill Sans MT"/>
                <a:cs typeface="Gill Sans MT"/>
              </a:rPr>
              <a:t>&amp;</a:t>
            </a:r>
            <a:endParaRPr lang="en-US" sz="4900" b="1" dirty="0" smtClean="0">
              <a:solidFill>
                <a:srgbClr val="FFFFFF"/>
              </a:solidFill>
              <a:latin typeface="Gill Sans MT"/>
              <a:cs typeface="Gill Sans MT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FFFFFF"/>
                </a:solidFill>
                <a:latin typeface="Gill Sans MT"/>
                <a:cs typeface="Gill Sans MT"/>
              </a:rPr>
              <a:t>The Austin Spurs</a:t>
            </a:r>
            <a:endParaRPr lang="en-US" sz="4900" b="1" dirty="0" smtClean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10561" y="2431277"/>
            <a:ext cx="7772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3"/>
              </a:spcBef>
              <a:spcAft>
                <a:spcPts val="13"/>
              </a:spcAft>
              <a:defRPr/>
            </a:pPr>
            <a:r>
              <a:rPr lang="en-US" sz="3200" b="1" dirty="0" smtClean="0">
                <a:latin typeface="Arial"/>
                <a:cs typeface="Arial"/>
              </a:rPr>
              <a:t>Saturday</a:t>
            </a:r>
            <a:r>
              <a:rPr lang="en-US" sz="3200" b="1" dirty="0" smtClean="0">
                <a:latin typeface="Arial"/>
                <a:cs typeface="Arial"/>
              </a:rPr>
              <a:t>, January 31</a:t>
            </a:r>
            <a:r>
              <a:rPr lang="en-US" sz="3200" b="1" baseline="30000" dirty="0" smtClean="0">
                <a:latin typeface="Arial"/>
                <a:cs typeface="Arial"/>
              </a:rPr>
              <a:t>st</a:t>
            </a:r>
            <a:r>
              <a:rPr lang="en-US" sz="3200" b="1" dirty="0" smtClean="0">
                <a:latin typeface="Arial"/>
                <a:cs typeface="Arial"/>
              </a:rPr>
              <a:t> </a:t>
            </a:r>
            <a:endParaRPr lang="en-US" sz="3200" b="1" dirty="0" smtClean="0">
              <a:latin typeface="Arial"/>
              <a:cs typeface="Arial"/>
            </a:endParaRPr>
          </a:p>
          <a:p>
            <a:pPr algn="ctr" eaLnBrk="1" hangingPunct="1">
              <a:spcBef>
                <a:spcPts val="13"/>
              </a:spcBef>
              <a:spcAft>
                <a:spcPts val="13"/>
              </a:spcAft>
              <a:defRPr/>
            </a:pPr>
            <a:r>
              <a:rPr lang="en-US" sz="2000" b="1" dirty="0" smtClean="0">
                <a:latin typeface="Arial"/>
                <a:cs typeface="Arial"/>
              </a:rPr>
              <a:t>CEDAR PARK CENTER,</a:t>
            </a:r>
          </a:p>
          <a:p>
            <a:pPr algn="ctr" eaLnBrk="1" hangingPunct="1">
              <a:spcBef>
                <a:spcPts val="13"/>
              </a:spcBef>
              <a:spcAft>
                <a:spcPts val="13"/>
              </a:spcAft>
              <a:defRPr/>
            </a:pPr>
            <a:r>
              <a:rPr lang="en-US" sz="1400" dirty="0"/>
              <a:t>2100 Avenue of the Stars, Cedar Park, TX 78613</a:t>
            </a:r>
            <a:endParaRPr lang="en-US" sz="1400" b="1" dirty="0" smtClean="0">
              <a:latin typeface="Arial"/>
              <a:cs typeface="Arial"/>
            </a:endParaRP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618381" y="7315200"/>
            <a:ext cx="6621364" cy="233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1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sz="1100" dirty="0">
                <a:solidFill>
                  <a:srgbClr val="000000"/>
                </a:solidFill>
                <a:latin typeface="Arial Narrow" pitchFamily="34" charset="0"/>
              </a:rPr>
              <a:t>Please Mail </a:t>
            </a:r>
            <a:r>
              <a:rPr lang="en-US" sz="1100" b="1" dirty="0">
                <a:solidFill>
                  <a:srgbClr val="000000"/>
                </a:solidFill>
                <a:latin typeface="Arial Narrow" pitchFamily="34" charset="0"/>
              </a:rPr>
              <a:t>ATTN: </a:t>
            </a:r>
            <a:r>
              <a:rPr lang="en-US" sz="1100" b="1" dirty="0" smtClean="0">
                <a:solidFill>
                  <a:srgbClr val="000000"/>
                </a:solidFill>
                <a:latin typeface="Arial Narrow" pitchFamily="34" charset="0"/>
              </a:rPr>
              <a:t>Tim Pryor</a:t>
            </a:r>
            <a:r>
              <a:rPr lang="en-US" altLang="en-US" sz="1100" b="1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100" b="1" dirty="0">
                <a:solidFill>
                  <a:srgbClr val="000000"/>
                </a:solidFill>
                <a:latin typeface="Arial Narrow" pitchFamily="34" charset="0"/>
              </a:rPr>
              <a:t>to Austin </a:t>
            </a:r>
            <a:r>
              <a:rPr lang="en-US" sz="1100" b="1" dirty="0" smtClean="0">
                <a:solidFill>
                  <a:srgbClr val="000000"/>
                </a:solidFill>
                <a:latin typeface="Arial Narrow" pitchFamily="34" charset="0"/>
              </a:rPr>
              <a:t>Spurs </a:t>
            </a:r>
            <a:r>
              <a:rPr lang="pl-PL" sz="1100" b="1" dirty="0"/>
              <a:t>12885 N. Hwy 183 </a:t>
            </a:r>
            <a:r>
              <a:rPr lang="en-US" sz="1100" b="1" dirty="0"/>
              <a:t>Ste. 207</a:t>
            </a:r>
            <a:r>
              <a:rPr lang="en-US" sz="1100" b="1" dirty="0">
                <a:solidFill>
                  <a:srgbClr val="000000"/>
                </a:solidFill>
                <a:latin typeface="Arial Narrow" pitchFamily="34" charset="0"/>
              </a:rPr>
              <a:t>, Austin, TX 78750 </a:t>
            </a:r>
            <a:r>
              <a:rPr lang="en-US" sz="1100" dirty="0">
                <a:solidFill>
                  <a:srgbClr val="000000"/>
                </a:solidFill>
                <a:latin typeface="Arial Narrow" pitchFamily="34" charset="0"/>
              </a:rPr>
              <a:t>OR FAX to </a:t>
            </a:r>
            <a:r>
              <a:rPr lang="en-US" sz="1100" b="1" dirty="0">
                <a:solidFill>
                  <a:srgbClr val="000000"/>
                </a:solidFill>
                <a:latin typeface="Arial Narrow" pitchFamily="34" charset="0"/>
              </a:rPr>
              <a:t>512-236-8444 </a:t>
            </a: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304800" y="7543800"/>
            <a:ext cx="71231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>
            <a:spAutoFit/>
          </a:bodyPr>
          <a:lstStyle/>
          <a:p>
            <a:pPr>
              <a:lnSpc>
                <a:spcPts val="18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Name _______________________________  Home Phone ___________________  Email ___________________________  Address ______________________________________________  City _________________  State ______  Zip __________ Price:  # Tickets @ 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$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10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 _______________ 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# 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Tickets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@ 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$15 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_____________ 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# Tickets @ 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$25 ______________</a:t>
            </a:r>
          </a:p>
          <a:p>
            <a:pPr>
              <a:lnSpc>
                <a:spcPts val="18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T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otal 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to be charged =  $ 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_______________________ </a:t>
            </a:r>
            <a:endParaRPr lang="en-US" sz="1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318" name="Text Box 14"/>
          <p:cNvSpPr txBox="1">
            <a:spLocks noChangeArrowheads="1"/>
          </p:cNvSpPr>
          <p:nvPr/>
        </p:nvSpPr>
        <p:spPr bwMode="auto">
          <a:xfrm>
            <a:off x="1378583" y="8458200"/>
            <a:ext cx="212122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☐ Check (payable to Austin </a:t>
            </a:r>
            <a:r>
              <a:rPr lang="en-US" sz="1200" dirty="0" smtClean="0">
                <a:solidFill>
                  <a:srgbClr val="000000"/>
                </a:solidFill>
                <a:latin typeface="Arial Narrow" pitchFamily="34" charset="0"/>
              </a:rPr>
              <a:t>Spurs) </a:t>
            </a:r>
            <a:endParaRPr lang="en-US" sz="12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3438525" y="8458200"/>
            <a:ext cx="5238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sz="1200">
                <a:solidFill>
                  <a:srgbClr val="000000"/>
                </a:solidFill>
                <a:latin typeface="Arial Narrow" pitchFamily="34" charset="0"/>
              </a:rPr>
              <a:t>☐ Visa </a:t>
            </a:r>
          </a:p>
        </p:txBody>
      </p:sp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3963988" y="8458200"/>
            <a:ext cx="91281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☐ </a:t>
            </a:r>
            <a:r>
              <a:rPr lang="en-US" sz="1200" dirty="0" err="1">
                <a:solidFill>
                  <a:srgbClr val="000000"/>
                </a:solidFill>
                <a:latin typeface="Arial Narrow" pitchFamily="34" charset="0"/>
              </a:rPr>
              <a:t>Mastercard</a:t>
            </a: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4873625" y="8458200"/>
            <a:ext cx="12985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☐ American Express </a:t>
            </a:r>
          </a:p>
        </p:txBody>
      </p:sp>
      <p:sp>
        <p:nvSpPr>
          <p:cNvPr id="13322" name="Text Box 18"/>
          <p:cNvSpPr txBox="1">
            <a:spLocks noChangeArrowheads="1"/>
          </p:cNvSpPr>
          <p:nvPr/>
        </p:nvSpPr>
        <p:spPr bwMode="auto">
          <a:xfrm>
            <a:off x="2971800" y="8763000"/>
            <a:ext cx="6969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7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sz="700" dirty="0">
                <a:solidFill>
                  <a:srgbClr val="000000"/>
                </a:solidFill>
                <a:latin typeface="Agency FB" pitchFamily="34" charset="0"/>
              </a:rPr>
              <a:t>Credit </a:t>
            </a:r>
            <a:r>
              <a:rPr lang="en-US" sz="700" dirty="0">
                <a:solidFill>
                  <a:srgbClr val="000000"/>
                </a:solidFill>
                <a:latin typeface="Arial Narrow" pitchFamily="34" charset="0"/>
              </a:rPr>
              <a:t>Card</a:t>
            </a:r>
            <a:r>
              <a:rPr lang="en-US" sz="700" dirty="0">
                <a:solidFill>
                  <a:srgbClr val="000000"/>
                </a:solidFill>
                <a:latin typeface="Agency FB" pitchFamily="34" charset="0"/>
              </a:rPr>
              <a:t> Number </a:t>
            </a:r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5181600" y="8763000"/>
            <a:ext cx="56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7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sz="700">
                <a:solidFill>
                  <a:srgbClr val="000000"/>
                </a:solidFill>
                <a:latin typeface="Agency FB" pitchFamily="34" charset="0"/>
              </a:rPr>
              <a:t>Expiration </a:t>
            </a:r>
            <a:r>
              <a:rPr lang="en-US" sz="700">
                <a:solidFill>
                  <a:srgbClr val="000000"/>
                </a:solidFill>
                <a:latin typeface="Arial Narrow" pitchFamily="34" charset="0"/>
              </a:rPr>
              <a:t>Date</a:t>
            </a:r>
            <a:r>
              <a:rPr lang="en-US" sz="700">
                <a:solidFill>
                  <a:srgbClr val="000000"/>
                </a:solidFill>
                <a:latin typeface="Agency FB" pitchFamily="34" charset="0"/>
              </a:rPr>
              <a:t> </a:t>
            </a:r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401638" y="9221788"/>
            <a:ext cx="69056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sz="1100" dirty="0">
                <a:solidFill>
                  <a:srgbClr val="000000"/>
                </a:solidFill>
                <a:latin typeface="Arial Narrow" pitchFamily="34" charset="0"/>
              </a:rPr>
              <a:t>Name as it appears on card ______________________________________    Signature ____________________________________ </a:t>
            </a:r>
          </a:p>
        </p:txBody>
      </p:sp>
      <p:sp>
        <p:nvSpPr>
          <p:cNvPr id="2068" name="Text Box 21"/>
          <p:cNvSpPr txBox="1">
            <a:spLocks noChangeArrowheads="1"/>
          </p:cNvSpPr>
          <p:nvPr/>
        </p:nvSpPr>
        <p:spPr bwMode="auto">
          <a:xfrm>
            <a:off x="457699" y="9677400"/>
            <a:ext cx="6857005" cy="29751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1600"/>
              </a:lnSpc>
              <a:spcBef>
                <a:spcPts val="13"/>
              </a:spcBef>
              <a:spcAft>
                <a:spcPts val="13"/>
              </a:spcAft>
              <a:defRPr/>
            </a:pP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CALL TIM AT </a:t>
            </a:r>
            <a:r>
              <a:rPr lang="en-US" sz="1150" b="1" dirty="0" smtClean="0">
                <a:solidFill>
                  <a:srgbClr val="000000"/>
                </a:solidFill>
                <a:latin typeface="Arial"/>
                <a:cs typeface="Arial"/>
              </a:rPr>
              <a:t>(512) 236-8333</a:t>
            </a: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 OR E-MAIL </a:t>
            </a:r>
            <a:r>
              <a:rPr lang="en-US" sz="1150" b="1" dirty="0" smtClean="0">
                <a:solidFill>
                  <a:srgbClr val="000000"/>
                </a:solidFill>
                <a:latin typeface="Arial"/>
                <a:cs typeface="Arial"/>
              </a:rPr>
              <a:t>TPRYOR@ATTCENTER.COM </a:t>
            </a:r>
            <a:r>
              <a:rPr lang="en-US" sz="1150" dirty="0" smtClean="0">
                <a:solidFill>
                  <a:srgbClr val="000000"/>
                </a:solidFill>
                <a:latin typeface="Arial"/>
                <a:cs typeface="Arial"/>
              </a:rPr>
              <a:t>FOR MORE INFORMATION.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838200" y="8458200"/>
            <a:ext cx="57626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just">
              <a:lnSpc>
                <a:spcPts val="12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☐ Cash</a:t>
            </a:r>
          </a:p>
        </p:txBody>
      </p:sp>
      <p:sp>
        <p:nvSpPr>
          <p:cNvPr id="13327" name="Text Box 14"/>
          <p:cNvSpPr txBox="1">
            <a:spLocks noChangeArrowheads="1"/>
          </p:cNvSpPr>
          <p:nvPr/>
        </p:nvSpPr>
        <p:spPr bwMode="auto">
          <a:xfrm>
            <a:off x="6172200" y="8458200"/>
            <a:ext cx="1143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algn="just">
              <a:lnSpc>
                <a:spcPts val="1200"/>
              </a:lnSpc>
              <a:spcBef>
                <a:spcPts val="13"/>
              </a:spcBef>
              <a:spcAft>
                <a:spcPts val="13"/>
              </a:spcAft>
            </a:pPr>
            <a:r>
              <a:rPr lang="en-US" sz="1200" dirty="0">
                <a:solidFill>
                  <a:srgbClr val="000000"/>
                </a:solidFill>
                <a:latin typeface="Arial Narrow" pitchFamily="34" charset="0"/>
              </a:rPr>
              <a:t>☐ Discover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592" y="532196"/>
            <a:ext cx="1612270" cy="161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5017" y="5262261"/>
            <a:ext cx="704728" cy="93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sp>
        <p:nvSpPr>
          <p:cNvPr id="13330" name="TextBox 9"/>
          <p:cNvSpPr txBox="1">
            <a:spLocks noChangeArrowheads="1"/>
          </p:cNvSpPr>
          <p:nvPr/>
        </p:nvSpPr>
        <p:spPr bwMode="auto">
          <a:xfrm>
            <a:off x="6248400" y="4888420"/>
            <a:ext cx="152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800" b="1" dirty="0"/>
              <a:t>PROUD AFFILIATE </a:t>
            </a:r>
            <a:r>
              <a:rPr lang="en-US" sz="800" b="1" dirty="0" smtClean="0"/>
              <a:t>OF THE SAN ANTONIO SPURS </a:t>
            </a:r>
            <a:endParaRPr lang="en-US" sz="8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61678" y="5549574"/>
            <a:ext cx="35674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i="1" dirty="0" smtClean="0">
                <a:solidFill>
                  <a:schemeClr val="accent3"/>
                </a:solidFill>
                <a:ea typeface="ＭＳ Ｐゴシック" charset="0"/>
                <a:cs typeface="+mn-cs"/>
              </a:rPr>
              <a:t>TICKETS </a:t>
            </a:r>
            <a:r>
              <a:rPr lang="en-US" sz="2400" b="1" i="1" dirty="0" smtClean="0">
                <a:solidFill>
                  <a:schemeClr val="accent3"/>
                </a:solidFill>
                <a:ea typeface="ＭＳ Ｐゴシック" charset="0"/>
                <a:cs typeface="+mn-cs"/>
              </a:rPr>
              <a:t>START @ $10</a:t>
            </a:r>
            <a:endParaRPr lang="en-US" sz="2400" b="1" i="1" dirty="0">
              <a:solidFill>
                <a:schemeClr val="accent3"/>
              </a:solidFill>
              <a:ea typeface="ＭＳ Ｐゴシック" charset="0"/>
              <a:cs typeface="+mn-cs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015561" y="3821669"/>
            <a:ext cx="3962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3"/>
              </a:spcBef>
              <a:spcAft>
                <a:spcPts val="13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NATIONAL ANTHEM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PERFORMANCE BY RRHS CHOIR </a:t>
            </a:r>
            <a:endParaRPr lang="en-US" sz="24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algn="ctr" eaLnBrk="1" hangingPunct="1">
              <a:spcBef>
                <a:spcPts val="13"/>
              </a:spcBef>
              <a:spcAft>
                <a:spcPts val="13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PRIOR TO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1:00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PM Tip-Off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18356" y="6461982"/>
            <a:ext cx="609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+mn-cs"/>
              </a:rPr>
              <a:t>*Parking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+mn-cs"/>
              </a:rPr>
              <a:t>only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+mn-cs"/>
              </a:rPr>
              <a:t> </a:t>
            </a: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+mn-cs"/>
              </a:rPr>
              <a:t>$10 at the arena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0"/>
              <a:cs typeface="+mn-cs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89557" y="6885969"/>
            <a:ext cx="746390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 smtClean="0"/>
              <a:t>Order online at: </a:t>
            </a:r>
            <a:r>
              <a:rPr lang="en-US" sz="1400" b="1" dirty="0">
                <a:solidFill>
                  <a:srgbClr val="FF0000"/>
                </a:solidFill>
              </a:rPr>
              <a:t>https://toros.wufoo.com/forms/round-rock-high-school-spirit-night</a:t>
            </a:r>
            <a:r>
              <a:rPr lang="en-US" sz="1400" b="1" dirty="0" smtClean="0">
                <a:solidFill>
                  <a:srgbClr val="FF0000"/>
                </a:solidFill>
              </a:rPr>
              <a:t>/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" y="520641"/>
            <a:ext cx="1612270" cy="161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02" y="4710886"/>
            <a:ext cx="1970674" cy="1497101"/>
          </a:xfrm>
          <a:prstGeom prst="rect">
            <a:avLst/>
          </a:prstGeom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059283" y="6170878"/>
            <a:ext cx="6096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 charset="0"/>
                <a:cs typeface="+mn-cs"/>
              </a:rPr>
              <a:t>* A percentage of each ticket sold will go back to Dragon Nation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2354</TotalTime>
  <Words>192</Words>
  <Application>Microsoft Office PowerPoint</Application>
  <PresentationFormat>Custom</PresentationFormat>
  <Paragraphs>26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Agency FB</vt:lpstr>
      <vt:lpstr>Arial</vt:lpstr>
      <vt:lpstr>Arial Narrow</vt:lpstr>
      <vt:lpstr>Gill Sans MT</vt:lpstr>
      <vt:lpstr>Default Design</vt:lpstr>
      <vt:lpstr>PowerPoint Presentation</vt:lpstr>
    </vt:vector>
  </TitlesOfParts>
  <Company>bp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mhollmann</dc:creator>
  <cp:lastModifiedBy>Timothy Pryor</cp:lastModifiedBy>
  <cp:revision>52</cp:revision>
  <cp:lastPrinted>2014-10-16T22:53:57Z</cp:lastPrinted>
  <dcterms:created xsi:type="dcterms:W3CDTF">2013-10-10T17:32:48Z</dcterms:created>
  <dcterms:modified xsi:type="dcterms:W3CDTF">2015-01-09T17:00:11Z</dcterms:modified>
</cp:coreProperties>
</file>