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2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a:xfrm>
            <a:off x="370888" y="6356350"/>
            <a:ext cx="2133600" cy="274320"/>
          </a:xfrm>
          <a:prstGeom prst="rect">
            <a:avLst/>
          </a:prstGeom>
        </p:spPr>
        <p:txBody>
          <a:bodyPr/>
          <a:lstStyle>
            <a:lvl1pPr>
              <a:defRPr>
                <a:solidFill>
                  <a:schemeClr val="bg2"/>
                </a:solidFill>
              </a:defRPr>
            </a:lvl1pPr>
          </a:lstStyle>
          <a:p>
            <a:fld id="{ED1F9CB0-2C51-4687-AB89-D6082A6DB3C4}" type="datetimeFigureOut">
              <a:rPr lang="en-US" smtClean="0">
                <a:solidFill>
                  <a:srgbClr val="E9E5DC"/>
                </a:solidFill>
              </a:rPr>
              <a:pPr/>
              <a:t>11/21/2014</a:t>
            </a:fld>
            <a:endParaRPr lang="en-US">
              <a:solidFill>
                <a:srgbClr val="E9E5DC"/>
              </a:solidFill>
            </a:endParaRPr>
          </a:p>
        </p:txBody>
      </p:sp>
      <p:sp>
        <p:nvSpPr>
          <p:cNvPr id="11" name="Slide Number Placeholder 10"/>
          <p:cNvSpPr>
            <a:spLocks noGrp="1"/>
          </p:cNvSpPr>
          <p:nvPr>
            <p:ph type="sldNum" sz="quarter" idx="11"/>
          </p:nvPr>
        </p:nvSpPr>
        <p:spPr>
          <a:xfrm>
            <a:off x="8234680" y="6355080"/>
            <a:ext cx="582966" cy="274320"/>
          </a:xfrm>
          <a:prstGeom prst="rect">
            <a:avLst/>
          </a:prstGeom>
        </p:spPr>
        <p:txBody>
          <a:bodyPr/>
          <a:lstStyle>
            <a:lvl1pPr>
              <a:defRPr>
                <a:solidFill>
                  <a:srgbClr val="FFFFFF"/>
                </a:solidFill>
              </a:defRPr>
            </a:lvl1pPr>
          </a:lstStyle>
          <a:p>
            <a:fld id="{B715A6BC-C9EB-4EB6-A371-9952E7260B3B}" type="slidenum">
              <a:rPr lang="en-US" smtClean="0"/>
              <a:pPr/>
              <a:t>‹#›</a:t>
            </a:fld>
            <a:endParaRPr lang="en-US"/>
          </a:p>
        </p:txBody>
      </p:sp>
      <p:sp>
        <p:nvSpPr>
          <p:cNvPr id="12" name="Footer Placeholder 11"/>
          <p:cNvSpPr>
            <a:spLocks noGrp="1"/>
          </p:cNvSpPr>
          <p:nvPr>
            <p:ph type="ftr" sz="quarter" idx="12"/>
          </p:nvPr>
        </p:nvSpPr>
        <p:spPr>
          <a:xfrm>
            <a:off x="3048000" y="6356350"/>
            <a:ext cx="3352800" cy="274320"/>
          </a:xfrm>
          <a:prstGeom prst="rect">
            <a:avLst/>
          </a:prstGeom>
        </p:spPr>
        <p:txBody>
          <a:bodyPr/>
          <a:lstStyle>
            <a:lvl1pPr>
              <a:defRPr>
                <a:solidFill>
                  <a:schemeClr val="bg2"/>
                </a:solidFill>
              </a:defRPr>
            </a:lvl1pPr>
          </a:lstStyle>
          <a:p>
            <a:endParaRPr lang="en-US">
              <a:solidFill>
                <a:srgbClr val="E9E5DC"/>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29384883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356350"/>
            <a:ext cx="2133600" cy="274320"/>
          </a:xfrm>
          <a:prstGeom prst="rect">
            <a:avLst/>
          </a:prstGeom>
        </p:spPr>
        <p:txBody>
          <a:bodyPr/>
          <a:lstStyle/>
          <a:p>
            <a:fld id="{ED1F9CB0-2C51-4687-AB89-D6082A6DB3C4}" type="datetimeFigureOut">
              <a:rPr lang="en-US">
                <a:solidFill>
                  <a:srgbClr val="742117"/>
                </a:solidFill>
              </a:rPr>
              <a:pPr/>
              <a:t>11/21/2014</a:t>
            </a:fld>
            <a:endParaRPr lang="en-US">
              <a:solidFill>
                <a:srgbClr val="742117"/>
              </a:solidFill>
            </a:endParaRPr>
          </a:p>
        </p:txBody>
      </p:sp>
      <p:sp>
        <p:nvSpPr>
          <p:cNvPr id="4" name="Footer Placeholder 3"/>
          <p:cNvSpPr>
            <a:spLocks noGrp="1"/>
          </p:cNvSpPr>
          <p:nvPr>
            <p:ph type="ftr" sz="quarter" idx="11"/>
          </p:nvPr>
        </p:nvSpPr>
        <p:spPr>
          <a:xfrm>
            <a:off x="3048000" y="6356350"/>
            <a:ext cx="3352800" cy="274320"/>
          </a:xfrm>
          <a:prstGeom prst="rect">
            <a:avLst/>
          </a:prstGeom>
        </p:spPr>
        <p:txBody>
          <a:bodyPr/>
          <a:lstStyle/>
          <a:p>
            <a:endParaRPr lang="en-US">
              <a:solidFill>
                <a:srgbClr val="742117"/>
              </a:solidFill>
            </a:endParaRPr>
          </a:p>
        </p:txBody>
      </p:sp>
      <p:sp>
        <p:nvSpPr>
          <p:cNvPr id="5" name="Slide Number Placeholder 4"/>
          <p:cNvSpPr>
            <a:spLocks noGrp="1"/>
          </p:cNvSpPr>
          <p:nvPr>
            <p:ph type="sldNum" sz="quarter" idx="12"/>
          </p:nvPr>
        </p:nvSpPr>
        <p:spPr>
          <a:xfrm>
            <a:off x="8234680" y="6355080"/>
            <a:ext cx="582966" cy="274320"/>
          </a:xfrm>
          <a:prstGeom prst="rect">
            <a:avLst/>
          </a:prstGeom>
        </p:spPr>
        <p:txBody>
          <a:bodyPr/>
          <a:lstStyle/>
          <a:p>
            <a:fld id="{B715A6BC-C9EB-4EB6-A371-9952E7260B3B}" type="slidenum">
              <a:rPr lang="en-US">
                <a:solidFill>
                  <a:srgbClr val="742117"/>
                </a:solidFill>
              </a:rPr>
              <a:pPr/>
              <a:t>‹#›</a:t>
            </a:fld>
            <a:endParaRPr lang="en-US">
              <a:solidFill>
                <a:srgbClr val="742117"/>
              </a:solidFill>
            </a:endParaRP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15875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a:xfrm>
            <a:off x="370888" y="6356350"/>
            <a:ext cx="2133600" cy="274320"/>
          </a:xfrm>
          <a:prstGeom prst="rect">
            <a:avLst/>
          </a:prstGeom>
        </p:spPr>
        <p:txBody>
          <a:bodyPr/>
          <a:lstStyle/>
          <a:p>
            <a:fld id="{ED1F9CB0-2C51-4687-AB89-D6082A6DB3C4}" type="datetimeFigureOut">
              <a:rPr lang="en-US">
                <a:solidFill>
                  <a:srgbClr val="742117"/>
                </a:solidFill>
              </a:rPr>
              <a:pPr/>
              <a:t>11/21/2014</a:t>
            </a:fld>
            <a:endParaRPr lang="en-US">
              <a:solidFill>
                <a:srgbClr val="742117"/>
              </a:solidFill>
            </a:endParaRPr>
          </a:p>
        </p:txBody>
      </p:sp>
      <p:sp>
        <p:nvSpPr>
          <p:cNvPr id="3" name="Footer Placeholder 2"/>
          <p:cNvSpPr>
            <a:spLocks noGrp="1"/>
          </p:cNvSpPr>
          <p:nvPr>
            <p:ph type="ftr" sz="quarter" idx="11"/>
          </p:nvPr>
        </p:nvSpPr>
        <p:spPr>
          <a:xfrm>
            <a:off x="3048000" y="6356350"/>
            <a:ext cx="3352800" cy="274320"/>
          </a:xfrm>
          <a:prstGeom prst="rect">
            <a:avLst/>
          </a:prstGeom>
        </p:spPr>
        <p:txBody>
          <a:bodyPr/>
          <a:lstStyle/>
          <a:p>
            <a:endParaRPr lang="en-US">
              <a:solidFill>
                <a:srgbClr val="742117"/>
              </a:solidFill>
            </a:endParaRPr>
          </a:p>
        </p:txBody>
      </p:sp>
      <p:sp>
        <p:nvSpPr>
          <p:cNvPr id="4" name="Slide Number Placeholder 3"/>
          <p:cNvSpPr>
            <a:spLocks noGrp="1"/>
          </p:cNvSpPr>
          <p:nvPr>
            <p:ph type="sldNum" sz="quarter" idx="12"/>
          </p:nvPr>
        </p:nvSpPr>
        <p:spPr>
          <a:xfrm>
            <a:off x="8234680" y="6355080"/>
            <a:ext cx="582966" cy="274320"/>
          </a:xfrm>
          <a:prstGeom prst="rect">
            <a:avLst/>
          </a:prstGeom>
        </p:spPr>
        <p:txBody>
          <a:bodyPr/>
          <a:lstStyle/>
          <a:p>
            <a:fld id="{B715A6BC-C9EB-4EB6-A371-9952E7260B3B}" type="slidenum">
              <a:rPr lang="en-US">
                <a:solidFill>
                  <a:srgbClr val="742117"/>
                </a:solidFill>
              </a:rPr>
              <a:pPr/>
              <a:t>‹#›</a:t>
            </a:fld>
            <a:endParaRPr lang="en-US">
              <a:solidFill>
                <a:srgbClr val="742117"/>
              </a:solidFill>
            </a:endParaRPr>
          </a:p>
        </p:txBody>
      </p:sp>
    </p:spTree>
    <p:extLst>
      <p:ext uri="{BB962C8B-B14F-4D97-AF65-F5344CB8AC3E}">
        <p14:creationId xmlns:p14="http://schemas.microsoft.com/office/powerpoint/2010/main" val="1729290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70888" y="6356350"/>
            <a:ext cx="2133600" cy="274320"/>
          </a:xfrm>
          <a:prstGeom prst="rect">
            <a:avLst/>
          </a:prstGeom>
        </p:spPr>
        <p:txBody>
          <a:bodyPr/>
          <a:lstStyle/>
          <a:p>
            <a:fld id="{ED1F9CB0-2C51-4687-AB89-D6082A6DB3C4}" type="datetimeFigureOut">
              <a:rPr lang="en-US">
                <a:solidFill>
                  <a:srgbClr val="742117"/>
                </a:solidFill>
              </a:rPr>
              <a:pPr/>
              <a:t>11/21/2014</a:t>
            </a:fld>
            <a:endParaRPr lang="en-US">
              <a:solidFill>
                <a:srgbClr val="742117"/>
              </a:solidFill>
            </a:endParaRPr>
          </a:p>
        </p:txBody>
      </p:sp>
      <p:sp>
        <p:nvSpPr>
          <p:cNvPr id="6" name="Footer Placeholder 5"/>
          <p:cNvSpPr>
            <a:spLocks noGrp="1"/>
          </p:cNvSpPr>
          <p:nvPr>
            <p:ph type="ftr" sz="quarter" idx="11"/>
          </p:nvPr>
        </p:nvSpPr>
        <p:spPr>
          <a:xfrm>
            <a:off x="3048000" y="6356350"/>
            <a:ext cx="3352800" cy="274320"/>
          </a:xfrm>
          <a:prstGeom prst="rect">
            <a:avLst/>
          </a:prstGeom>
        </p:spPr>
        <p:txBody>
          <a:bodyPr/>
          <a:lstStyle/>
          <a:p>
            <a:endParaRPr lang="en-US">
              <a:solidFill>
                <a:srgbClr val="742117"/>
              </a:solidFill>
            </a:endParaRPr>
          </a:p>
        </p:txBody>
      </p:sp>
      <p:sp>
        <p:nvSpPr>
          <p:cNvPr id="7" name="Slide Number Placeholder 6"/>
          <p:cNvSpPr>
            <a:spLocks noGrp="1"/>
          </p:cNvSpPr>
          <p:nvPr>
            <p:ph type="sldNum" sz="quarter" idx="12"/>
          </p:nvPr>
        </p:nvSpPr>
        <p:spPr>
          <a:xfrm>
            <a:off x="8234680" y="6355080"/>
            <a:ext cx="582966" cy="274320"/>
          </a:xfrm>
          <a:prstGeom prst="rect">
            <a:avLst/>
          </a:prstGeom>
          <a:ln>
            <a:noFill/>
          </a:ln>
        </p:spPr>
        <p:txBody>
          <a:bodyPr/>
          <a:lstStyle>
            <a:lvl1pPr>
              <a:defRPr>
                <a:solidFill>
                  <a:srgbClr val="FFFFFF"/>
                </a:solidFill>
              </a:defRPr>
            </a:lvl1pPr>
          </a:lstStyle>
          <a:p>
            <a:fld id="{B715A6BC-C9EB-4EB6-A371-9952E7260B3B}"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125589236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70888" y="6356350"/>
            <a:ext cx="2133600" cy="274320"/>
          </a:xfrm>
          <a:prstGeom prst="rect">
            <a:avLst/>
          </a:prstGeom>
        </p:spPr>
        <p:txBody>
          <a:bodyPr/>
          <a:lstStyle/>
          <a:p>
            <a:fld id="{ED1F9CB0-2C51-4687-AB89-D6082A6DB3C4}" type="datetimeFigureOut">
              <a:rPr lang="en-US">
                <a:solidFill>
                  <a:prstClr val="white"/>
                </a:solidFill>
              </a:rPr>
              <a:pPr/>
              <a:t>11/21/2014</a:t>
            </a:fld>
            <a:endParaRPr lang="en-US">
              <a:solidFill>
                <a:prstClr val="white"/>
              </a:solidFill>
            </a:endParaRPr>
          </a:p>
        </p:txBody>
      </p:sp>
      <p:sp>
        <p:nvSpPr>
          <p:cNvPr id="6" name="Footer Placeholder 5"/>
          <p:cNvSpPr>
            <a:spLocks noGrp="1"/>
          </p:cNvSpPr>
          <p:nvPr>
            <p:ph type="ftr" sz="quarter" idx="11"/>
          </p:nvPr>
        </p:nvSpPr>
        <p:spPr>
          <a:xfrm>
            <a:off x="3048000" y="6356350"/>
            <a:ext cx="3352800" cy="274320"/>
          </a:xfrm>
          <a:prstGeom prst="rect">
            <a:avLst/>
          </a:prstGeom>
        </p:spPr>
        <p:txBody>
          <a:bodyPr/>
          <a:lstStyle/>
          <a:p>
            <a:endParaRPr lang="en-US">
              <a:solidFill>
                <a:prstClr val="white"/>
              </a:solidFill>
            </a:endParaRPr>
          </a:p>
        </p:txBody>
      </p:sp>
      <p:sp>
        <p:nvSpPr>
          <p:cNvPr id="7" name="Slide Number Placeholder 6"/>
          <p:cNvSpPr>
            <a:spLocks noGrp="1"/>
          </p:cNvSpPr>
          <p:nvPr>
            <p:ph type="sldNum" sz="quarter" idx="12"/>
          </p:nvPr>
        </p:nvSpPr>
        <p:spPr>
          <a:xfrm>
            <a:off x="8234680" y="6355080"/>
            <a:ext cx="582966" cy="274320"/>
          </a:xfrm>
          <a:prstGeom prst="rect">
            <a:avLst/>
          </a:prstGeom>
        </p:spPr>
        <p:txBody>
          <a:bodyPr/>
          <a:lstStyle/>
          <a:p>
            <a:fld id="{B715A6BC-C9EB-4EB6-A371-9952E7260B3B}" type="slidenum">
              <a:rPr lang="en-US">
                <a:solidFill>
                  <a:prstClr val="white"/>
                </a:solidFill>
              </a:rPr>
              <a:pPr/>
              <a:t>‹#›</a:t>
            </a:fld>
            <a:endParaRPr lang="en-US">
              <a:solidFill>
                <a:prstClr val="white"/>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316693057"/>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70888" y="6356350"/>
            <a:ext cx="2133600" cy="274320"/>
          </a:xfrm>
          <a:prstGeom prst="rect">
            <a:avLst/>
          </a:prstGeom>
        </p:spPr>
        <p:txBody>
          <a:bodyPr/>
          <a:lstStyle/>
          <a:p>
            <a:fld id="{ED1F9CB0-2C51-4687-AB89-D6082A6DB3C4}" type="datetimeFigureOut">
              <a:rPr lang="en-US">
                <a:solidFill>
                  <a:srgbClr val="742117"/>
                </a:solidFill>
              </a:rPr>
              <a:pPr/>
              <a:t>11/21/2014</a:t>
            </a:fld>
            <a:endParaRPr lang="en-US">
              <a:solidFill>
                <a:srgbClr val="742117"/>
              </a:solidFill>
            </a:endParaRPr>
          </a:p>
        </p:txBody>
      </p:sp>
      <p:sp>
        <p:nvSpPr>
          <p:cNvPr id="5" name="Footer Placeholder 4"/>
          <p:cNvSpPr>
            <a:spLocks noGrp="1"/>
          </p:cNvSpPr>
          <p:nvPr>
            <p:ph type="ftr" sz="quarter" idx="11"/>
          </p:nvPr>
        </p:nvSpPr>
        <p:spPr>
          <a:xfrm>
            <a:off x="3048000" y="6356350"/>
            <a:ext cx="3352800" cy="274320"/>
          </a:xfrm>
          <a:prstGeom prst="rect">
            <a:avLst/>
          </a:prstGeom>
        </p:spPr>
        <p:txBody>
          <a:bodyPr/>
          <a:lstStyle/>
          <a:p>
            <a:endParaRPr lang="en-US">
              <a:solidFill>
                <a:srgbClr val="742117"/>
              </a:solidFill>
            </a:endParaRPr>
          </a:p>
        </p:txBody>
      </p:sp>
      <p:sp>
        <p:nvSpPr>
          <p:cNvPr id="6" name="Slide Number Placeholder 5"/>
          <p:cNvSpPr>
            <a:spLocks noGrp="1"/>
          </p:cNvSpPr>
          <p:nvPr>
            <p:ph type="sldNum" sz="quarter" idx="12"/>
          </p:nvPr>
        </p:nvSpPr>
        <p:spPr>
          <a:xfrm>
            <a:off x="8234680" y="6355080"/>
            <a:ext cx="582966" cy="274320"/>
          </a:xfrm>
          <a:prstGeom prst="rect">
            <a:avLst/>
          </a:prstGeom>
        </p:spPr>
        <p:txBody>
          <a:bodyPr/>
          <a:lstStyle/>
          <a:p>
            <a:fld id="{B715A6BC-C9EB-4EB6-A371-9952E7260B3B}" type="slidenum">
              <a:rPr lang="en-US">
                <a:solidFill>
                  <a:srgbClr val="742117"/>
                </a:solidFill>
              </a:rPr>
              <a:pPr/>
              <a:t>‹#›</a:t>
            </a:fld>
            <a:endParaRPr lang="en-US">
              <a:solidFill>
                <a:srgbClr val="742117"/>
              </a:solidFill>
            </a:endParaRPr>
          </a:p>
        </p:txBody>
      </p:sp>
    </p:spTree>
    <p:extLst>
      <p:ext uri="{BB962C8B-B14F-4D97-AF65-F5344CB8AC3E}">
        <p14:creationId xmlns:p14="http://schemas.microsoft.com/office/powerpoint/2010/main" val="2646376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370888" y="6356350"/>
            <a:ext cx="2133600" cy="274320"/>
          </a:xfrm>
          <a:prstGeom prst="rect">
            <a:avLst/>
          </a:prstGeom>
        </p:spPr>
        <p:txBody>
          <a:bodyPr/>
          <a:lstStyle/>
          <a:p>
            <a:fld id="{ED1F9CB0-2C51-4687-AB89-D6082A6DB3C4}" type="datetimeFigureOut">
              <a:rPr lang="en-US">
                <a:solidFill>
                  <a:srgbClr val="742117"/>
                </a:solidFill>
              </a:rPr>
              <a:pPr/>
              <a:t>11/21/2014</a:t>
            </a:fld>
            <a:endParaRPr lang="en-US">
              <a:solidFill>
                <a:srgbClr val="742117"/>
              </a:solidFill>
            </a:endParaRPr>
          </a:p>
        </p:txBody>
      </p:sp>
      <p:sp>
        <p:nvSpPr>
          <p:cNvPr id="5" name="Footer Placeholder 4"/>
          <p:cNvSpPr>
            <a:spLocks noGrp="1"/>
          </p:cNvSpPr>
          <p:nvPr>
            <p:ph type="ftr" sz="quarter" idx="11"/>
          </p:nvPr>
        </p:nvSpPr>
        <p:spPr>
          <a:xfrm>
            <a:off x="3048000" y="6356350"/>
            <a:ext cx="3352800" cy="274320"/>
          </a:xfrm>
          <a:prstGeom prst="rect">
            <a:avLst/>
          </a:prstGeom>
        </p:spPr>
        <p:txBody>
          <a:bodyPr/>
          <a:lstStyle/>
          <a:p>
            <a:endParaRPr lang="en-US">
              <a:solidFill>
                <a:srgbClr val="742117"/>
              </a:solidFill>
            </a:endParaRPr>
          </a:p>
        </p:txBody>
      </p:sp>
      <p:sp>
        <p:nvSpPr>
          <p:cNvPr id="6" name="Slide Number Placeholder 5"/>
          <p:cNvSpPr>
            <a:spLocks noGrp="1"/>
          </p:cNvSpPr>
          <p:nvPr>
            <p:ph type="sldNum" sz="quarter" idx="12"/>
          </p:nvPr>
        </p:nvSpPr>
        <p:spPr>
          <a:xfrm>
            <a:off x="8234680" y="6355080"/>
            <a:ext cx="582966" cy="274320"/>
          </a:xfrm>
          <a:prstGeom prst="rect">
            <a:avLst/>
          </a:prstGeom>
        </p:spPr>
        <p:txBody>
          <a:bodyPr/>
          <a:lstStyle>
            <a:lvl1pPr>
              <a:defRPr>
                <a:solidFill>
                  <a:schemeClr val="bg2"/>
                </a:solidFill>
              </a:defRPr>
            </a:lvl1pPr>
          </a:lstStyle>
          <a:p>
            <a:fld id="{B715A6BC-C9EB-4EB6-A371-9952E7260B3B}" type="slidenum">
              <a:rPr lang="en-US" smtClean="0">
                <a:solidFill>
                  <a:srgbClr val="E9E5DC"/>
                </a:solidFill>
              </a:rPr>
              <a:pPr/>
              <a:t>‹#›</a:t>
            </a:fld>
            <a:endParaRPr lang="en-US">
              <a:solidFill>
                <a:srgbClr val="E9E5DC"/>
              </a:solidFill>
            </a:endParaRPr>
          </a:p>
        </p:txBody>
      </p:sp>
    </p:spTree>
    <p:extLst>
      <p:ext uri="{BB962C8B-B14F-4D97-AF65-F5344CB8AC3E}">
        <p14:creationId xmlns:p14="http://schemas.microsoft.com/office/powerpoint/2010/main" val="1381351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326735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Warm-Up">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2" name="Rectangle 1"/>
          <p:cNvSpPr/>
          <p:nvPr userDrawn="1"/>
        </p:nvSpPr>
        <p:spPr>
          <a:xfrm>
            <a:off x="152400" y="6172200"/>
            <a:ext cx="8839200" cy="533400"/>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white"/>
                </a:solidFill>
                <a:effectLst>
                  <a:outerShdw blurRad="38100" dist="38100" dir="2700000" algn="tl">
                    <a:srgbClr val="000000">
                      <a:alpha val="43137"/>
                    </a:srgbClr>
                  </a:outerShdw>
                </a:effectLst>
              </a:rPr>
              <a:t>Warm-Up</a:t>
            </a:r>
            <a:endParaRPr lang="en-US" sz="2400"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04968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Learning Objectiv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2" name="Rectangle 1"/>
          <p:cNvSpPr/>
          <p:nvPr userDrawn="1"/>
        </p:nvSpPr>
        <p:spPr>
          <a:xfrm>
            <a:off x="152400" y="6172200"/>
            <a:ext cx="8839200" cy="533400"/>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white"/>
                </a:solidFill>
                <a:effectLst>
                  <a:outerShdw blurRad="38100" dist="38100" dir="2700000" algn="tl">
                    <a:srgbClr val="000000">
                      <a:alpha val="43137"/>
                    </a:srgbClr>
                  </a:outerShdw>
                </a:effectLst>
              </a:rPr>
              <a:t>Learning Objectives</a:t>
            </a:r>
            <a:endParaRPr lang="en-US" sz="2400"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93028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Performance of Understandin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2" name="Rectangle 1"/>
          <p:cNvSpPr/>
          <p:nvPr userDrawn="1"/>
        </p:nvSpPr>
        <p:spPr>
          <a:xfrm>
            <a:off x="152400" y="6172200"/>
            <a:ext cx="8839200" cy="533400"/>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white"/>
                </a:solidFill>
                <a:effectLst>
                  <a:outerShdw blurRad="38100" dist="38100" dir="2700000" algn="tl">
                    <a:srgbClr val="000000">
                      <a:alpha val="43137"/>
                    </a:srgbClr>
                  </a:outerShdw>
                </a:effectLst>
              </a:rPr>
              <a:t>Performance of Understanding</a:t>
            </a:r>
            <a:endParaRPr lang="en-US" sz="2400"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70761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Performance of Understandin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2" name="Rectangle 1"/>
          <p:cNvSpPr/>
          <p:nvPr userDrawn="1"/>
        </p:nvSpPr>
        <p:spPr>
          <a:xfrm>
            <a:off x="152400" y="6172200"/>
            <a:ext cx="8839200" cy="533400"/>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white"/>
                </a:solidFill>
                <a:effectLst>
                  <a:outerShdw blurRad="38100" dist="38100" dir="2700000" algn="tl">
                    <a:srgbClr val="000000">
                      <a:alpha val="43137"/>
                    </a:srgbClr>
                  </a:outerShdw>
                </a:effectLst>
              </a:rPr>
              <a:t>Performance of Understanding</a:t>
            </a:r>
            <a:endParaRPr lang="en-US" sz="2400"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9492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a:xfrm>
            <a:off x="370888" y="6356350"/>
            <a:ext cx="2133600" cy="274320"/>
          </a:xfrm>
          <a:prstGeom prst="rect">
            <a:avLst/>
          </a:prstGeom>
        </p:spPr>
        <p:txBody>
          <a:bodyPr/>
          <a:lstStyle>
            <a:lvl1pPr>
              <a:defRPr>
                <a:solidFill>
                  <a:srgbClr val="FFFFFF"/>
                </a:solidFill>
              </a:defRPr>
            </a:lvl1pPr>
          </a:lstStyle>
          <a:p>
            <a:fld id="{ED1F9CB0-2C51-4687-AB89-D6082A6DB3C4}" type="datetimeFigureOut">
              <a:rPr lang="en-US" smtClean="0"/>
              <a:pPr/>
              <a:t>11/21/2014</a:t>
            </a:fld>
            <a:endParaRPr lang="en-US"/>
          </a:p>
        </p:txBody>
      </p:sp>
      <p:sp>
        <p:nvSpPr>
          <p:cNvPr id="10" name="Slide Number Placeholder 9"/>
          <p:cNvSpPr>
            <a:spLocks noGrp="1"/>
          </p:cNvSpPr>
          <p:nvPr>
            <p:ph type="sldNum" sz="quarter" idx="11"/>
          </p:nvPr>
        </p:nvSpPr>
        <p:spPr>
          <a:xfrm>
            <a:off x="8234680" y="6355080"/>
            <a:ext cx="582966" cy="274320"/>
          </a:xfrm>
          <a:prstGeom prst="rect">
            <a:avLst/>
          </a:prstGeom>
        </p:spPr>
        <p:txBody>
          <a:bodyPr/>
          <a:lstStyle>
            <a:lvl1pPr>
              <a:defRPr>
                <a:solidFill>
                  <a:schemeClr val="bg2"/>
                </a:solidFill>
              </a:defRPr>
            </a:lvl1pPr>
          </a:lstStyle>
          <a:p>
            <a:fld id="{B715A6BC-C9EB-4EB6-A371-9952E7260B3B}" type="slidenum">
              <a:rPr lang="en-US" smtClean="0">
                <a:solidFill>
                  <a:srgbClr val="E9E5DC"/>
                </a:solidFill>
              </a:rPr>
              <a:pPr/>
              <a:t>‹#›</a:t>
            </a:fld>
            <a:endParaRPr lang="en-US">
              <a:solidFill>
                <a:srgbClr val="E9E5DC"/>
              </a:solidFill>
            </a:endParaRPr>
          </a:p>
        </p:txBody>
      </p:sp>
      <p:sp>
        <p:nvSpPr>
          <p:cNvPr id="11" name="Footer Placeholder 10"/>
          <p:cNvSpPr>
            <a:spLocks noGrp="1"/>
          </p:cNvSpPr>
          <p:nvPr>
            <p:ph type="ftr" sz="quarter" idx="12"/>
          </p:nvPr>
        </p:nvSpPr>
        <p:spPr>
          <a:xfrm>
            <a:off x="3048000" y="6356350"/>
            <a:ext cx="3352800" cy="274320"/>
          </a:xfrm>
          <a:prstGeom prst="rect">
            <a:avLst/>
          </a:prstGeom>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460091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370888" y="6356350"/>
            <a:ext cx="2133600" cy="274320"/>
          </a:xfrm>
          <a:prstGeom prst="rect">
            <a:avLst/>
          </a:prstGeom>
        </p:spPr>
        <p:txBody>
          <a:bodyPr/>
          <a:lstStyle/>
          <a:p>
            <a:fld id="{ED1F9CB0-2C51-4687-AB89-D6082A6DB3C4}" type="datetimeFigureOut">
              <a:rPr lang="en-US">
                <a:solidFill>
                  <a:srgbClr val="742117"/>
                </a:solidFill>
              </a:rPr>
              <a:pPr/>
              <a:t>11/21/2014</a:t>
            </a:fld>
            <a:endParaRPr lang="en-US">
              <a:solidFill>
                <a:srgbClr val="742117"/>
              </a:solidFill>
            </a:endParaRPr>
          </a:p>
        </p:txBody>
      </p:sp>
      <p:sp>
        <p:nvSpPr>
          <p:cNvPr id="6" name="Footer Placeholder 5"/>
          <p:cNvSpPr>
            <a:spLocks noGrp="1"/>
          </p:cNvSpPr>
          <p:nvPr>
            <p:ph type="ftr" sz="quarter" idx="11"/>
          </p:nvPr>
        </p:nvSpPr>
        <p:spPr>
          <a:xfrm>
            <a:off x="3048000" y="6356350"/>
            <a:ext cx="3352800" cy="274320"/>
          </a:xfrm>
          <a:prstGeom prst="rect">
            <a:avLst/>
          </a:prstGeom>
        </p:spPr>
        <p:txBody>
          <a:bodyPr/>
          <a:lstStyle/>
          <a:p>
            <a:endParaRPr lang="en-US">
              <a:solidFill>
                <a:srgbClr val="742117"/>
              </a:solidFill>
            </a:endParaRPr>
          </a:p>
        </p:txBody>
      </p:sp>
      <p:sp>
        <p:nvSpPr>
          <p:cNvPr id="7" name="Slide Number Placeholder 6"/>
          <p:cNvSpPr>
            <a:spLocks noGrp="1"/>
          </p:cNvSpPr>
          <p:nvPr>
            <p:ph type="sldNum" sz="quarter" idx="12"/>
          </p:nvPr>
        </p:nvSpPr>
        <p:spPr>
          <a:xfrm>
            <a:off x="8234680" y="6355080"/>
            <a:ext cx="582966" cy="274320"/>
          </a:xfrm>
          <a:prstGeom prst="rect">
            <a:avLst/>
          </a:prstGeom>
        </p:spPr>
        <p:txBody>
          <a:bodyPr/>
          <a:lstStyle/>
          <a:p>
            <a:fld id="{B715A6BC-C9EB-4EB6-A371-9952E7260B3B}" type="slidenum">
              <a:rPr lang="en-US">
                <a:solidFill>
                  <a:srgbClr val="742117"/>
                </a:solidFill>
              </a:rPr>
              <a:pPr/>
              <a:t>‹#›</a:t>
            </a:fld>
            <a:endParaRPr lang="en-US">
              <a:solidFill>
                <a:srgbClr val="742117"/>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23430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370888" y="6356350"/>
            <a:ext cx="2133600" cy="274320"/>
          </a:xfrm>
          <a:prstGeom prst="rect">
            <a:avLst/>
          </a:prstGeom>
        </p:spPr>
        <p:txBody>
          <a:bodyPr/>
          <a:lstStyle/>
          <a:p>
            <a:fld id="{ED1F9CB0-2C51-4687-AB89-D6082A6DB3C4}" type="datetimeFigureOut">
              <a:rPr lang="en-US">
                <a:solidFill>
                  <a:srgbClr val="742117"/>
                </a:solidFill>
              </a:rPr>
              <a:pPr/>
              <a:t>11/21/2014</a:t>
            </a:fld>
            <a:endParaRPr lang="en-US">
              <a:solidFill>
                <a:srgbClr val="742117"/>
              </a:solidFill>
            </a:endParaRPr>
          </a:p>
        </p:txBody>
      </p:sp>
      <p:sp>
        <p:nvSpPr>
          <p:cNvPr id="8" name="Footer Placeholder 7"/>
          <p:cNvSpPr>
            <a:spLocks noGrp="1"/>
          </p:cNvSpPr>
          <p:nvPr>
            <p:ph type="ftr" sz="quarter" idx="11"/>
          </p:nvPr>
        </p:nvSpPr>
        <p:spPr>
          <a:xfrm>
            <a:off x="3048000" y="6356350"/>
            <a:ext cx="3352800" cy="274320"/>
          </a:xfrm>
          <a:prstGeom prst="rect">
            <a:avLst/>
          </a:prstGeom>
        </p:spPr>
        <p:txBody>
          <a:bodyPr/>
          <a:lstStyle/>
          <a:p>
            <a:endParaRPr lang="en-US">
              <a:solidFill>
                <a:srgbClr val="742117"/>
              </a:solidFill>
            </a:endParaRPr>
          </a:p>
        </p:txBody>
      </p:sp>
      <p:sp>
        <p:nvSpPr>
          <p:cNvPr id="9" name="Slide Number Placeholder 8"/>
          <p:cNvSpPr>
            <a:spLocks noGrp="1"/>
          </p:cNvSpPr>
          <p:nvPr>
            <p:ph type="sldNum" sz="quarter" idx="12"/>
          </p:nvPr>
        </p:nvSpPr>
        <p:spPr>
          <a:xfrm>
            <a:off x="8234680" y="6355080"/>
            <a:ext cx="582966" cy="274320"/>
          </a:xfrm>
          <a:prstGeom prst="rect">
            <a:avLst/>
          </a:prstGeom>
        </p:spPr>
        <p:txBody>
          <a:bodyPr/>
          <a:lstStyle/>
          <a:p>
            <a:fld id="{B715A6BC-C9EB-4EB6-A371-9952E7260B3B}" type="slidenum">
              <a:rPr lang="en-US">
                <a:solidFill>
                  <a:srgbClr val="742117"/>
                </a:solidFill>
              </a:rPr>
              <a:pPr/>
              <a:t>‹#›</a:t>
            </a:fld>
            <a:endParaRPr lang="en-US">
              <a:solidFill>
                <a:srgbClr val="742117"/>
              </a:solidFill>
            </a:endParaRPr>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7617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169127" y="6223247"/>
            <a:ext cx="2944368" cy="457200"/>
          </a:xfrm>
          <a:prstGeom prst="rect">
            <a:avLst/>
          </a:prstGeom>
          <a:solidFill>
            <a:schemeClr val="accent1">
              <a:alpha val="40000"/>
            </a:schemeClr>
          </a:solidFill>
          <a:ln>
            <a:solidFill>
              <a:schemeClr val="accent1">
                <a:shade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Five Steps of Selling</a:t>
            </a:r>
            <a:endParaRPr lang="en-US" sz="1600" dirty="0">
              <a:solidFill>
                <a:prstClr val="white"/>
              </a:solidFill>
            </a:endParaRPr>
          </a:p>
        </p:txBody>
      </p:sp>
      <p:sp>
        <p:nvSpPr>
          <p:cNvPr id="10" name="Rectangle 9"/>
          <p:cNvSpPr/>
          <p:nvPr userDrawn="1"/>
        </p:nvSpPr>
        <p:spPr>
          <a:xfrm>
            <a:off x="3113495" y="6225972"/>
            <a:ext cx="2944368" cy="457200"/>
          </a:xfrm>
          <a:prstGeom prst="rect">
            <a:avLst/>
          </a:prstGeom>
          <a:solidFill>
            <a:schemeClr val="accent1">
              <a:alpha val="40000"/>
            </a:schemeClr>
          </a:solidFill>
          <a:ln>
            <a:solidFill>
              <a:schemeClr val="accent1">
                <a:shade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What is Experiential Marketing?</a:t>
            </a:r>
            <a:endParaRPr lang="en-US" sz="1600" dirty="0">
              <a:solidFill>
                <a:prstClr val="white"/>
              </a:solidFill>
            </a:endParaRPr>
          </a:p>
        </p:txBody>
      </p:sp>
      <p:sp>
        <p:nvSpPr>
          <p:cNvPr id="11" name="Rectangle 10"/>
          <p:cNvSpPr/>
          <p:nvPr userDrawn="1"/>
        </p:nvSpPr>
        <p:spPr>
          <a:xfrm>
            <a:off x="6057863" y="6225972"/>
            <a:ext cx="294436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How Is It Used?</a:t>
            </a:r>
            <a:endParaRPr lang="en-US" sz="1600" dirty="0">
              <a:solidFill>
                <a:prstClr val="white"/>
              </a:solidFill>
            </a:endParaRPr>
          </a:p>
        </p:txBody>
      </p:sp>
    </p:spTree>
    <p:extLst>
      <p:ext uri="{BB962C8B-B14F-4D97-AF65-F5344CB8AC3E}">
        <p14:creationId xmlns:p14="http://schemas.microsoft.com/office/powerpoint/2010/main" val="1249986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t>In your warm-up doc tell me your personal opinion about our campus culture. This is the place to put anything that you didn’t want to discuss in our round table. What can be done to improve it? What do you like about it? How can we capture the percentage of people who don’t have a niche? What would your personal objective be for experiential marketing?</a:t>
            </a:r>
          </a:p>
          <a:p>
            <a:r>
              <a:rPr lang="en-US" sz="2800" dirty="0" smtClean="0"/>
              <a:t>I am expecting at least 5 complete sentences for this warm-up.</a:t>
            </a:r>
            <a:endParaRPr lang="en-US" sz="2800" dirty="0"/>
          </a:p>
        </p:txBody>
      </p:sp>
      <p:sp>
        <p:nvSpPr>
          <p:cNvPr id="3" name="Title 2"/>
          <p:cNvSpPr>
            <a:spLocks noGrp="1"/>
          </p:cNvSpPr>
          <p:nvPr>
            <p:ph type="title"/>
          </p:nvPr>
        </p:nvSpPr>
        <p:spPr/>
        <p:txBody>
          <a:bodyPr/>
          <a:lstStyle/>
          <a:p>
            <a:r>
              <a:rPr lang="en-US" dirty="0" smtClean="0"/>
              <a:t>DISCUSSION/WARM-UP	</a:t>
            </a:r>
            <a:endParaRPr lang="en-US" dirty="0"/>
          </a:p>
        </p:txBody>
      </p:sp>
    </p:spTree>
    <p:extLst>
      <p:ext uri="{BB962C8B-B14F-4D97-AF65-F5344CB8AC3E}">
        <p14:creationId xmlns:p14="http://schemas.microsoft.com/office/powerpoint/2010/main" val="11807411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Grid">
  <a:themeElements>
    <a:clrScheme name="Custom 1">
      <a:dk1>
        <a:srgbClr val="742117"/>
      </a:dk1>
      <a:lt1>
        <a:sysClr val="window" lastClr="FFFFFF"/>
      </a:lt1>
      <a:dk2>
        <a:srgbClr val="696464"/>
      </a:dk2>
      <a:lt2>
        <a:srgbClr val="E9E5DC"/>
      </a:lt2>
      <a:accent1>
        <a:srgbClr val="4D160F"/>
      </a:accent1>
      <a:accent2>
        <a:srgbClr val="9B2D1F"/>
      </a:accent2>
      <a:accent3>
        <a:srgbClr val="742117"/>
      </a:accent3>
      <a:accent4>
        <a:srgbClr val="9B2D1F"/>
      </a:accent4>
      <a:accent5>
        <a:srgbClr val="918485"/>
      </a:accent5>
      <a:accent6>
        <a:srgbClr val="855D5D"/>
      </a:accent6>
      <a:hlink>
        <a:srgbClr val="742117"/>
      </a:hlink>
      <a:folHlink>
        <a:srgbClr val="96A9A9"/>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2_Grid</vt:lpstr>
      <vt:lpstr>DISCUSSION/WARM-UP </vt:lpstr>
    </vt:vector>
  </TitlesOfParts>
  <Company>Round Rock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DISCUSSION/WARM-UP </dc:title>
  <dc:creator>e131890</dc:creator>
  <cp:lastModifiedBy>e131890</cp:lastModifiedBy>
  <cp:revision>1</cp:revision>
  <dcterms:created xsi:type="dcterms:W3CDTF">2014-11-21T17:01:23Z</dcterms:created>
  <dcterms:modified xsi:type="dcterms:W3CDTF">2014-11-21T17:01:51Z</dcterms:modified>
</cp:coreProperties>
</file>