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0" r:id="rId2"/>
    <p:sldId id="263" r:id="rId3"/>
    <p:sldId id="264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98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5424" autoAdjust="0"/>
  </p:normalViewPr>
  <p:slideViewPr>
    <p:cSldViewPr>
      <p:cViewPr varScale="1">
        <p:scale>
          <a:sx n="47" d="100"/>
          <a:sy n="47" d="100"/>
        </p:scale>
        <p:origin x="-11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C21D4F2-44F8-4C2E-A0D0-7961E64067A8}" type="datetimeFigureOut">
              <a:rPr lang="en-US"/>
              <a:pPr>
                <a:defRPr/>
              </a:pPr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92F0268-E9CB-4088-8CDC-A3A19EAA7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E41DFF-7DF1-4560-99B6-1E7FF98CEDFA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BD5C1F-B890-4CA1-84B4-3B0EEC060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A10579-CCC9-44DF-BC83-18A8B042E31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77564C-2313-4D76-9557-9F54CFE6A643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23E8DA1-0AFD-4472-B69F-60C1D725D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5352"/>
            <a:ext cx="3044952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Entrepreneurship</a:t>
            </a:r>
          </a:p>
        </p:txBody>
      </p:sp>
      <p:sp>
        <p:nvSpPr>
          <p:cNvPr id="5" name="Round Single Corner Rectangle 4"/>
          <p:cNvSpPr/>
          <p:nvPr userDrawn="1"/>
        </p:nvSpPr>
        <p:spPr>
          <a:xfrm>
            <a:off x="3048000" y="6245352"/>
            <a:ext cx="3054096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Small Business</a:t>
            </a:r>
          </a:p>
        </p:txBody>
      </p:sp>
      <p:sp>
        <p:nvSpPr>
          <p:cNvPr id="6" name="Round Single Corner Rectangle 5"/>
          <p:cNvSpPr/>
          <p:nvPr userDrawn="1"/>
        </p:nvSpPr>
        <p:spPr>
          <a:xfrm>
            <a:off x="6099048" y="6245352"/>
            <a:ext cx="3044952" cy="612648"/>
          </a:xfrm>
          <a:prstGeom prst="round1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Rewards of Entrepreneurship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5C5DB-1CF0-45A4-B7BE-A1F1BF525406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4E0DE7F-01E1-4AD8-B609-1C700EC424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401B5-FC31-42AE-85A2-E4D6954FAD21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2670B6-ABFC-4C42-9BBD-37538044A3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FA9620-75EC-473D-89D4-87FD5D639F05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A5C03E-5A4D-46DF-8F6F-977AB48A4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7A39D5-93D8-4DB1-9CA6-B1A3F5BCF9A4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FD3B0E-31C7-42B4-86A1-2E13FE3A6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9CFE-3FA0-47B0-81CC-9D58ED5F2CAA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05D5E-463F-45CC-9C91-0E21625958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6F127-0049-473E-AAD5-A3B576897326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7F23823-6A78-49BF-91CE-886EEA2E0B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C74F4-5C37-4E56-A96E-ED93C49AB311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193D-AEBD-4A99-B80A-B54BF1EF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27767C-907A-4968-8C51-F34B5305B157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5F612C7-0BCC-47E1-9EBC-0885B86423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19C27-39F3-4DD3-8BA9-E2B563E8FD7F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DDF3-51A7-4D1C-9270-3B592E34D0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7CD6E-DF31-400B-A325-734C90438B37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D1CC0-61C3-4EBD-A97B-B8CF096456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D75F8-3AC3-4F17-86BA-7CAF9B300581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14A58-875F-4DF3-99F8-9FD1207C57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8400"/>
            <a:ext cx="91440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Learning Objectives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3585B-1366-431D-919B-B99EC017D576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270D7E-7FD8-4984-A366-6EE6A47861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arm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8400"/>
            <a:ext cx="91440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Warm-up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4F628-D1CE-4B2C-BCE1-01276EE6DDDE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03EEE2-20D3-47AC-A86B-4F45BE0AE5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emedi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8400"/>
            <a:ext cx="91440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Remediation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ACB86DD-82E9-43AC-8F9C-7609FD8E9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Assig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8400"/>
            <a:ext cx="91440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Performance of Understanding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08569C-C32F-4C97-B20C-7B6E19B0E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Assig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8400"/>
            <a:ext cx="9144000" cy="60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/>
              <a:t>Are You Up</a:t>
            </a:r>
            <a:r>
              <a:rPr lang="en-US" sz="2400" b="1" baseline="0" dirty="0" smtClean="0"/>
              <a:t> to Date?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08569C-C32F-4C97-B20C-7B6E19B0E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5352"/>
            <a:ext cx="3044952" cy="612648"/>
          </a:xfrm>
          <a:prstGeom prst="round1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Entrepreneurship</a:t>
            </a:r>
          </a:p>
        </p:txBody>
      </p:sp>
      <p:sp>
        <p:nvSpPr>
          <p:cNvPr id="5" name="Round Single Corner Rectangle 4"/>
          <p:cNvSpPr/>
          <p:nvPr userDrawn="1"/>
        </p:nvSpPr>
        <p:spPr>
          <a:xfrm>
            <a:off x="3048000" y="6245352"/>
            <a:ext cx="3054096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Small Business</a:t>
            </a:r>
          </a:p>
        </p:txBody>
      </p:sp>
      <p:sp>
        <p:nvSpPr>
          <p:cNvPr id="6" name="Round Single Corner Rectangle 5"/>
          <p:cNvSpPr/>
          <p:nvPr userDrawn="1"/>
        </p:nvSpPr>
        <p:spPr>
          <a:xfrm>
            <a:off x="6099048" y="6245352"/>
            <a:ext cx="3044952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Rewards of Entrepreneurship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7AFE6-8352-407E-858F-487C6CD966C5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655E50-0EB5-423A-8500-00EEF26B7E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earning Obje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 userDrawn="1"/>
        </p:nvSpPr>
        <p:spPr>
          <a:xfrm>
            <a:off x="0" y="6245352"/>
            <a:ext cx="3044952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Entrepreneurship</a:t>
            </a:r>
          </a:p>
        </p:txBody>
      </p:sp>
      <p:sp>
        <p:nvSpPr>
          <p:cNvPr id="5" name="Round Single Corner Rectangle 4"/>
          <p:cNvSpPr/>
          <p:nvPr userDrawn="1"/>
        </p:nvSpPr>
        <p:spPr>
          <a:xfrm>
            <a:off x="3048000" y="6245352"/>
            <a:ext cx="3054096" cy="612648"/>
          </a:xfrm>
          <a:prstGeom prst="round1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Small Business</a:t>
            </a:r>
          </a:p>
        </p:txBody>
      </p:sp>
      <p:sp>
        <p:nvSpPr>
          <p:cNvPr id="6" name="Round Single Corner Rectangle 5"/>
          <p:cNvSpPr/>
          <p:nvPr userDrawn="1"/>
        </p:nvSpPr>
        <p:spPr>
          <a:xfrm>
            <a:off x="6099048" y="6245352"/>
            <a:ext cx="3044952" cy="612648"/>
          </a:xfrm>
          <a:prstGeom prst="round1Rect">
            <a:avLst/>
          </a:prstGeom>
          <a:solidFill>
            <a:schemeClr val="accent1">
              <a:alpha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Rewards of Entrepreneurship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0042-A306-44F1-A566-B04E5F5A46BE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890788-AC57-4A8A-B8FB-9DF17A4D93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494BF6-52DB-45A2-B9F2-4A256DFA4AF1}" type="datetimeFigureOut">
              <a:rPr lang="en-US"/>
              <a:pPr>
                <a:defRPr/>
              </a:pPr>
              <a:t>5/21/2013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AEA7257-65E9-40C5-A272-9A4AE797E8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9" r:id="rId1"/>
    <p:sldLayoutId id="2147484505" r:id="rId2"/>
    <p:sldLayoutId id="2147484510" r:id="rId3"/>
    <p:sldLayoutId id="2147484511" r:id="rId4"/>
    <p:sldLayoutId id="2147484512" r:id="rId5"/>
    <p:sldLayoutId id="2147484513" r:id="rId6"/>
    <p:sldLayoutId id="2147484523" r:id="rId7"/>
    <p:sldLayoutId id="2147484514" r:id="rId8"/>
    <p:sldLayoutId id="2147484515" r:id="rId9"/>
    <p:sldLayoutId id="2147484516" r:id="rId10"/>
    <p:sldLayoutId id="2147484517" r:id="rId11"/>
    <p:sldLayoutId id="2147484518" r:id="rId12"/>
    <p:sldLayoutId id="2147484519" r:id="rId13"/>
    <p:sldLayoutId id="2147484506" r:id="rId14"/>
    <p:sldLayoutId id="2147484520" r:id="rId15"/>
    <p:sldLayoutId id="2147484507" r:id="rId16"/>
    <p:sldLayoutId id="2147484521" r:id="rId17"/>
    <p:sldLayoutId id="2147484508" r:id="rId18"/>
    <p:sldLayoutId id="2147484522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BD0D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Entrepreneurship 05/17/13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/>
          <a:lstStyle/>
          <a:p>
            <a:r>
              <a:rPr lang="en-US" dirty="0" smtClean="0"/>
              <a:t>Today WE will: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 a quick lesson on formatting documents.</a:t>
            </a:r>
          </a:p>
          <a:p>
            <a:r>
              <a:rPr lang="en-US" dirty="0" smtClean="0">
                <a:sym typeface="Wingdings" pitchFamily="2" charset="2"/>
              </a:rPr>
              <a:t>Today YOU will: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Compile your business plan.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Up to Date</a:t>
            </a:r>
            <a:r>
              <a:rPr lang="en-US" dirty="0" smtClean="0"/>
              <a:t>? – 5</a:t>
            </a:r>
            <a:r>
              <a:rPr lang="en-US" baseline="30000" dirty="0" smtClean="0"/>
              <a:t>th</a:t>
            </a:r>
            <a:r>
              <a:rPr lang="en-US" dirty="0" smtClean="0"/>
              <a:t> 6-Weeks</a:t>
            </a:r>
            <a:endParaRPr lang="en-US" dirty="0" smtClean="0"/>
          </a:p>
        </p:txBody>
      </p:sp>
      <p:sp>
        <p:nvSpPr>
          <p:cNvPr id="20483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/>
          <a:lstStyle/>
          <a:p>
            <a:r>
              <a:rPr lang="en-US" b="1" dirty="0" smtClean="0"/>
              <a:t>Business Plan Sections (Print &amp; Turn In)</a:t>
            </a:r>
          </a:p>
          <a:p>
            <a:pPr lvl="1"/>
            <a:r>
              <a:rPr lang="en-US" dirty="0" smtClean="0"/>
              <a:t>Marketing Analysis</a:t>
            </a:r>
          </a:p>
          <a:p>
            <a:pPr lvl="1"/>
            <a:r>
              <a:rPr lang="en-US" dirty="0" smtClean="0"/>
              <a:t>Marketing Plan</a:t>
            </a:r>
          </a:p>
          <a:p>
            <a:pPr lvl="1"/>
            <a:r>
              <a:rPr lang="en-US" dirty="0" smtClean="0"/>
              <a:t>Operations Plan</a:t>
            </a:r>
          </a:p>
          <a:p>
            <a:pPr lvl="1"/>
            <a:r>
              <a:rPr lang="en-US" dirty="0" smtClean="0"/>
              <a:t>Management and Organization Plan</a:t>
            </a:r>
          </a:p>
          <a:p>
            <a:r>
              <a:rPr lang="en-US" b="1" dirty="0" smtClean="0"/>
              <a:t>Other Assignments</a:t>
            </a:r>
          </a:p>
          <a:p>
            <a:pPr lvl="1"/>
            <a:r>
              <a:rPr lang="en-US" dirty="0" smtClean="0"/>
              <a:t>Grand Opening Flyer &amp; Business Floor plan</a:t>
            </a:r>
          </a:p>
          <a:p>
            <a:pPr lvl="1"/>
            <a:r>
              <a:rPr lang="en-US" dirty="0" smtClean="0"/>
              <a:t>Employee </a:t>
            </a:r>
            <a:r>
              <a:rPr lang="en-US" dirty="0" smtClean="0"/>
              <a:t>Handbook (</a:t>
            </a:r>
            <a:r>
              <a:rPr lang="en-US" smtClean="0"/>
              <a:t>04/05 Assignment)</a:t>
            </a:r>
            <a:endParaRPr lang="en-US" dirty="0" smtClean="0"/>
          </a:p>
          <a:p>
            <a:pPr lvl="1"/>
            <a:r>
              <a:rPr lang="en-US" dirty="0" smtClean="0"/>
              <a:t>Manager Job </a:t>
            </a:r>
            <a:r>
              <a:rPr lang="en-US" dirty="0" smtClean="0"/>
              <a:t>Analysis (05/07 Warm-up)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4495800"/>
          </a:xfrm>
        </p:spPr>
        <p:txBody>
          <a:bodyPr/>
          <a:lstStyle/>
          <a:p>
            <a:r>
              <a:rPr lang="en-US" dirty="0" smtClean="0"/>
              <a:t>I. Executive Summary </a:t>
            </a:r>
            <a:r>
              <a:rPr lang="en-US" dirty="0" smtClean="0"/>
              <a:t>(This to be done last)</a:t>
            </a:r>
            <a:endParaRPr lang="en-US" dirty="0" smtClean="0"/>
          </a:p>
          <a:p>
            <a:r>
              <a:rPr lang="en-US" dirty="0" smtClean="0"/>
              <a:t>II. Company Description</a:t>
            </a:r>
          </a:p>
          <a:p>
            <a:r>
              <a:rPr lang="en-US" dirty="0" smtClean="0"/>
              <a:t>III. Products &amp; Services</a:t>
            </a:r>
          </a:p>
          <a:p>
            <a:r>
              <a:rPr lang="en-US" dirty="0" smtClean="0"/>
              <a:t>IV. Marketing Analysis</a:t>
            </a:r>
          </a:p>
          <a:p>
            <a:r>
              <a:rPr lang="en-US" dirty="0" smtClean="0"/>
              <a:t>V. Marketing Plan</a:t>
            </a:r>
          </a:p>
          <a:p>
            <a:r>
              <a:rPr lang="en-US" dirty="0" smtClean="0"/>
              <a:t>VI. Operations Plan</a:t>
            </a:r>
          </a:p>
          <a:p>
            <a:r>
              <a:rPr lang="en-US" dirty="0" smtClean="0"/>
              <a:t>VII. Management and Organization</a:t>
            </a:r>
          </a:p>
          <a:p>
            <a:r>
              <a:rPr lang="en-US" dirty="0" smtClean="0"/>
              <a:t>VIII. </a:t>
            </a:r>
            <a:r>
              <a:rPr lang="en-US" dirty="0" smtClean="0"/>
              <a:t>Financials (Copy &amp; Paste into Word doc)</a:t>
            </a:r>
            <a:endParaRPr lang="en-US" dirty="0" smtClean="0"/>
          </a:p>
          <a:p>
            <a:r>
              <a:rPr lang="en-US" dirty="0" smtClean="0"/>
              <a:t>IX. </a:t>
            </a:r>
            <a:r>
              <a:rPr lang="en-US" dirty="0" smtClean="0"/>
              <a:t>Appendix </a:t>
            </a:r>
            <a:r>
              <a:rPr lang="en-US" sz="2800" dirty="0" smtClean="0"/>
              <a:t>(Any supporting documents you’ve completed)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78397A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92355</TotalTime>
  <Words>137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Median</vt:lpstr>
      <vt:lpstr>Entrepreneurship 05/17/13</vt:lpstr>
      <vt:lpstr>Are You Up to Date? – 5th 6-Weeks</vt:lpstr>
      <vt:lpstr>Order of Business Plan</vt:lpstr>
    </vt:vector>
  </TitlesOfParts>
  <Company>RRISD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08/29/2012</dc:title>
  <dc:creator>e131890</dc:creator>
  <cp:lastModifiedBy>e131890</cp:lastModifiedBy>
  <cp:revision>4050</cp:revision>
  <dcterms:created xsi:type="dcterms:W3CDTF">2012-08-28T20:58:26Z</dcterms:created>
  <dcterms:modified xsi:type="dcterms:W3CDTF">2013-05-21T13:42:32Z</dcterms:modified>
</cp:coreProperties>
</file>