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7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424" autoAdjust="0"/>
  </p:normalViewPr>
  <p:slideViewPr>
    <p:cSldViewPr>
      <p:cViewPr varScale="1">
        <p:scale>
          <a:sx n="70" d="100"/>
          <a:sy n="70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8C1499-C2A0-47A9-9473-7F7D5608EF1C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2427C4-09A2-41A7-86AC-B2CDAE590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45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7BED90-A511-48AF-A748-CA24BC32921F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67B4A3F-5CBB-4B5F-BFCB-9B2E4C64D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8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B4923-B8AA-4E02-8EDF-E761BC571ABE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88EF89-D424-4991-9702-1147B5794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2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F0C237B-BAFD-435D-AB1C-513C16C2CA1B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87A282-6EDD-490B-8C2B-F0262522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1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9821C1-15AD-4C0C-9BBA-6417662F17C9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8D1FCF-7B2B-4FF3-A08C-01FA0742A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58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1125F-E89A-4979-A3CE-FB0C7D2F6A2C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DFB17-2ACA-47BA-92A0-C542645BA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76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C0C54-8B8F-42A2-935C-C960D67F8274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E855F12-898B-438E-A599-5C359210E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00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54175-638C-4A23-82CF-F72BA6968C5E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78FBF-2C82-406B-9C9E-9AB4A51A9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55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DFD411E-AA70-4598-8AED-18FDEBC1F255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894C1F5-59CD-4E1D-977F-7D089B916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00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963B-09FA-4F08-88DB-09B7251DC700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399EF-737F-493F-A917-02A6A058B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2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9EAC2-8DBC-4C81-ACA0-BD469805DE54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8A80E-3868-4DB7-BA6F-31A050144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35BC2-DCE3-41B1-946E-8300B51D3A22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50FE1-7694-4BD1-AD02-A3423A0C7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3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8400"/>
            <a:ext cx="91440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Learning Objectives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0A831-B80D-4422-A6C7-94BABC16D98E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89F7B7-7554-46A3-88B9-816AD3A7F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3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8400"/>
            <a:ext cx="91440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Notes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41312BD-21FD-4F63-ACFE-EE7DA69EE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8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8400"/>
            <a:ext cx="91440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Assignment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86E6D-3332-4872-A92A-45B8DEA4F482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6C7364-16F2-4BD8-A260-CFF407246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5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arm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8400"/>
            <a:ext cx="91440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/>
              <a:t>WarmUp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65D5B-6BFA-4503-B2A0-A85DE0300B61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D054A3-9CD6-42CA-9DC2-F2A9CE085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1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5352"/>
            <a:ext cx="3044952" cy="612648"/>
          </a:xfrm>
          <a:prstGeom prst="round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Global Trade</a:t>
            </a:r>
          </a:p>
        </p:txBody>
      </p:sp>
      <p:sp>
        <p:nvSpPr>
          <p:cNvPr id="5" name="Round Single Corner Rectangle 4"/>
          <p:cNvSpPr/>
          <p:nvPr userDrawn="1"/>
        </p:nvSpPr>
        <p:spPr>
          <a:xfrm>
            <a:off x="3048000" y="6245352"/>
            <a:ext cx="3054096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Exchange Rates</a:t>
            </a:r>
          </a:p>
        </p:txBody>
      </p:sp>
      <p:sp>
        <p:nvSpPr>
          <p:cNvPr id="6" name="Round Single Corner Rectangle 5"/>
          <p:cNvSpPr/>
          <p:nvPr userDrawn="1"/>
        </p:nvSpPr>
        <p:spPr>
          <a:xfrm>
            <a:off x="6099048" y="6245352"/>
            <a:ext cx="3044952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International Markets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DECA387-E2C6-4D05-BF79-EA1F3A61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1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5352"/>
            <a:ext cx="3044952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Global Trade</a:t>
            </a:r>
          </a:p>
        </p:txBody>
      </p:sp>
      <p:sp>
        <p:nvSpPr>
          <p:cNvPr id="5" name="Round Single Corner Rectangle 4"/>
          <p:cNvSpPr/>
          <p:nvPr userDrawn="1"/>
        </p:nvSpPr>
        <p:spPr>
          <a:xfrm>
            <a:off x="3048000" y="6245352"/>
            <a:ext cx="3054096" cy="612648"/>
          </a:xfrm>
          <a:prstGeom prst="round1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Exchange Rates</a:t>
            </a:r>
          </a:p>
        </p:txBody>
      </p:sp>
      <p:sp>
        <p:nvSpPr>
          <p:cNvPr id="6" name="Round Single Corner Rectangle 5"/>
          <p:cNvSpPr/>
          <p:nvPr userDrawn="1"/>
        </p:nvSpPr>
        <p:spPr>
          <a:xfrm>
            <a:off x="6099048" y="6245352"/>
            <a:ext cx="3044952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International Markets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D24F2-F642-422B-A50A-C457CF5CEE75}" type="datetimeFigureOut">
              <a:rPr lang="en-US"/>
              <a:pPr>
                <a:defRPr/>
              </a:pPr>
              <a:t>3/4/2014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BF3EB92-BE7C-445E-A370-23C746291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8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5352"/>
            <a:ext cx="3044952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Global Trade</a:t>
            </a:r>
          </a:p>
        </p:txBody>
      </p:sp>
      <p:sp>
        <p:nvSpPr>
          <p:cNvPr id="5" name="Round Single Corner Rectangle 4"/>
          <p:cNvSpPr/>
          <p:nvPr userDrawn="1"/>
        </p:nvSpPr>
        <p:spPr>
          <a:xfrm>
            <a:off x="3048000" y="6245352"/>
            <a:ext cx="3054096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Exchange Rates</a:t>
            </a:r>
          </a:p>
        </p:txBody>
      </p:sp>
      <p:sp>
        <p:nvSpPr>
          <p:cNvPr id="6" name="Round Single Corner Rectangle 5"/>
          <p:cNvSpPr/>
          <p:nvPr userDrawn="1"/>
        </p:nvSpPr>
        <p:spPr>
          <a:xfrm>
            <a:off x="6099048" y="6245352"/>
            <a:ext cx="3044952" cy="612648"/>
          </a:xfrm>
          <a:prstGeom prst="round1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International Markets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BA871-E124-4B35-B2EF-6D46D5BA6C3C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21151D-2D75-4E17-B98E-ADE42313F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1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B79188-E559-4723-870B-D2E1D45A4059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3A89932-6D00-4218-8BAE-D1C9289F3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17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18" r:id="rId13"/>
    <p:sldLayoutId id="2147483932" r:id="rId14"/>
    <p:sldLayoutId id="2147483919" r:id="rId15"/>
    <p:sldLayoutId id="2147483933" r:id="rId16"/>
    <p:sldLayoutId id="2147483920" r:id="rId17"/>
    <p:sldLayoutId id="2147483934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BD0D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ffanieharrison.com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Journal for </a:t>
            </a:r>
            <a:r>
              <a:rPr lang="en-US" dirty="0" smtClean="0"/>
              <a:t>03/04/14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91600" cy="4495800"/>
          </a:xfrm>
        </p:spPr>
        <p:txBody>
          <a:bodyPr/>
          <a:lstStyle/>
          <a:p>
            <a:pPr marL="514350" indent="-514350">
              <a:buFontTx/>
              <a:buNone/>
            </a:pPr>
            <a:r>
              <a:rPr lang="en-US" b="1" dirty="0" smtClean="0"/>
              <a:t>Do the following.</a:t>
            </a:r>
          </a:p>
          <a:p>
            <a:pPr marL="514350" indent="-514350"/>
            <a:r>
              <a:rPr lang="en-US" sz="3200" dirty="0" smtClean="0"/>
              <a:t>Go to </a:t>
            </a:r>
            <a:r>
              <a:rPr lang="en-US" sz="3200" dirty="0" smtClean="0">
                <a:hlinkClick r:id="rId2"/>
              </a:rPr>
              <a:t>www.tiffanieharrison.com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Entrepreneurship</a:t>
            </a:r>
          </a:p>
          <a:p>
            <a:pPr marL="835025" lvl="1" indent="-514350"/>
            <a:r>
              <a:rPr lang="en-US" sz="2800" dirty="0" smtClean="0">
                <a:sym typeface="Wingdings" pitchFamily="2" charset="2"/>
              </a:rPr>
              <a:t>Study the infographic from the link and tell me the following:</a:t>
            </a:r>
            <a:endParaRPr lang="en-US" sz="2800" dirty="0" smtClean="0">
              <a:sym typeface="Wingdings" pitchFamily="2" charset="2"/>
            </a:endParaRPr>
          </a:p>
          <a:p>
            <a:pPr marL="1109662" lvl="2" indent="-514350"/>
            <a:r>
              <a:rPr lang="en-US" sz="2400" dirty="0" smtClean="0">
                <a:sym typeface="Wingdings" pitchFamily="2" charset="2"/>
              </a:rPr>
              <a:t>In your journal, give me a summary of the infographic</a:t>
            </a:r>
          </a:p>
          <a:p>
            <a:pPr marL="1109662" lvl="2" indent="-514350"/>
            <a:r>
              <a:rPr lang="en-US" sz="2400" dirty="0" smtClean="0">
                <a:sym typeface="Wingdings" pitchFamily="2" charset="2"/>
              </a:rPr>
              <a:t>Tell me what factors you think are important in deciding where your business is located</a:t>
            </a:r>
          </a:p>
          <a:p>
            <a:pPr marL="1109662" lvl="2" indent="-514350"/>
            <a:r>
              <a:rPr lang="en-US" sz="2400" dirty="0" smtClean="0">
                <a:sym typeface="Wingdings" pitchFamily="2" charset="2"/>
              </a:rPr>
              <a:t>Tell me the top 5 cities you’d like to run your business in &amp; why.</a:t>
            </a:r>
            <a:endParaRPr lang="en-US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Location Location Location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575" cy="4495800"/>
          </a:xfrm>
        </p:spPr>
        <p:txBody>
          <a:bodyPr/>
          <a:lstStyle/>
          <a:p>
            <a:pPr marL="514350" indent="-514350"/>
            <a:r>
              <a:rPr lang="en-US" sz="3200" dirty="0" smtClean="0">
                <a:sym typeface="Wingdings" pitchFamily="2" charset="2"/>
              </a:rPr>
              <a:t>In </a:t>
            </a:r>
            <a:r>
              <a:rPr lang="en-US" sz="3200" dirty="0" smtClean="0">
                <a:sym typeface="Wingdings" pitchFamily="2" charset="2"/>
              </a:rPr>
              <a:t>a </a:t>
            </a:r>
            <a:r>
              <a:rPr lang="en-US" sz="3200" dirty="0" smtClean="0">
                <a:sym typeface="Wingdings" pitchFamily="2" charset="2"/>
              </a:rPr>
              <a:t>Google </a:t>
            </a:r>
            <a:r>
              <a:rPr lang="en-US" sz="3200" dirty="0" smtClean="0">
                <a:sym typeface="Wingdings" pitchFamily="2" charset="2"/>
              </a:rPr>
              <a:t>doc copy and paste 3 links for potential (rent or buy) business locations for your business. </a:t>
            </a:r>
            <a:r>
              <a:rPr lang="en-US" sz="3200" dirty="0" smtClean="0">
                <a:sym typeface="Wingdings" pitchFamily="2" charset="2"/>
              </a:rPr>
              <a:t>1</a:t>
            </a:r>
          </a:p>
          <a:p>
            <a:pPr marL="835025" lvl="1" indent="-514350"/>
            <a:r>
              <a:rPr lang="en-US" sz="2800" dirty="0">
                <a:sym typeface="Wingdings" pitchFamily="2" charset="2"/>
              </a:rPr>
              <a:t>1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should be your dream location (cost is not a </a:t>
            </a:r>
            <a:r>
              <a:rPr lang="en-US" sz="2800" dirty="0" smtClean="0">
                <a:sym typeface="Wingdings" pitchFamily="2" charset="2"/>
              </a:rPr>
              <a:t>factor)</a:t>
            </a:r>
          </a:p>
          <a:p>
            <a:pPr marL="835025" lvl="1" indent="-514350"/>
            <a:r>
              <a:rPr lang="en-US" sz="2800" dirty="0" smtClean="0">
                <a:sym typeface="Wingdings" pitchFamily="2" charset="2"/>
              </a:rPr>
              <a:t>1 </a:t>
            </a:r>
            <a:r>
              <a:rPr lang="en-US" sz="2800" dirty="0" smtClean="0">
                <a:sym typeface="Wingdings" pitchFamily="2" charset="2"/>
              </a:rPr>
              <a:t>should be a location that you can reasonably </a:t>
            </a:r>
            <a:r>
              <a:rPr lang="en-US" sz="2800" dirty="0" smtClean="0">
                <a:sym typeface="Wingdings" pitchFamily="2" charset="2"/>
              </a:rPr>
              <a:t>afford</a:t>
            </a:r>
          </a:p>
          <a:p>
            <a:pPr marL="835025" lvl="1" indent="-514350"/>
            <a:r>
              <a:rPr lang="en-US" sz="2800" dirty="0" smtClean="0">
                <a:sym typeface="Wingdings" pitchFamily="2" charset="2"/>
              </a:rPr>
              <a:t>1 </a:t>
            </a:r>
            <a:r>
              <a:rPr lang="en-US" sz="2800" dirty="0" smtClean="0">
                <a:sym typeface="Wingdings" pitchFamily="2" charset="2"/>
              </a:rPr>
              <a:t>should be if you were able to afford very little. </a:t>
            </a:r>
            <a:endParaRPr lang="en-US" sz="2800" dirty="0" smtClean="0">
              <a:sym typeface="Wingdings" pitchFamily="2" charset="2"/>
            </a:endParaRPr>
          </a:p>
          <a:p>
            <a:pPr marL="514350" indent="-514350"/>
            <a:r>
              <a:rPr lang="en-US" sz="3200" dirty="0" smtClean="0">
                <a:sym typeface="Wingdings" pitchFamily="2" charset="2"/>
              </a:rPr>
              <a:t>Give </a:t>
            </a:r>
            <a:r>
              <a:rPr lang="en-US" sz="3200" dirty="0" smtClean="0">
                <a:sym typeface="Wingdings" pitchFamily="2" charset="2"/>
              </a:rPr>
              <a:t>me a brief explanation for each. Search for commercial real estate in your city.</a:t>
            </a:r>
          </a:p>
        </p:txBody>
      </p:sp>
    </p:spTree>
    <p:extLst>
      <p:ext uri="{BB962C8B-B14F-4D97-AF65-F5344CB8AC3E}">
        <p14:creationId xmlns:p14="http://schemas.microsoft.com/office/powerpoint/2010/main" val="15198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8779</TotalTime>
  <Words>144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Median</vt:lpstr>
      <vt:lpstr>Journal for 03/04/14</vt:lpstr>
      <vt:lpstr>Location Location Location</vt:lpstr>
    </vt:vector>
  </TitlesOfParts>
  <Company>RRISD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08/29/2012</dc:title>
  <dc:creator>e131890</dc:creator>
  <cp:lastModifiedBy>e131890</cp:lastModifiedBy>
  <cp:revision>778</cp:revision>
  <dcterms:created xsi:type="dcterms:W3CDTF">2012-08-28T20:58:26Z</dcterms:created>
  <dcterms:modified xsi:type="dcterms:W3CDTF">2014-03-04T18:43:16Z</dcterms:modified>
</cp:coreProperties>
</file>